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9"/>
  </p:notesMasterIdLst>
  <p:sldIdLst>
    <p:sldId id="306" r:id="rId5"/>
    <p:sldId id="375" r:id="rId6"/>
    <p:sldId id="320" r:id="rId7"/>
    <p:sldId id="398" r:id="rId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deo game of a truck driving on a road&#10;&#10;Description automatically generated">
            <a:extLst>
              <a:ext uri="{FF2B5EF4-FFF2-40B4-BE49-F238E27FC236}">
                <a16:creationId xmlns:a16="http://schemas.microsoft.com/office/drawing/2014/main" id="{068665EB-C8CE-9D5F-B19B-3AB2DB2C4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68317"/>
            <a:ext cx="5486400" cy="308610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4194084A-FC56-2086-B131-A3C54CD0D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68317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AutoDRIVE-Nigel-</a:t>
            </a:r>
            <a:r>
              <a:rPr lang="en-US" dirty="0" err="1"/>
              <a:t>Autoware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AutoDRIVE Simulator Demo: </a:t>
            </a:r>
            <a:r>
              <a:rPr lang="en-US" dirty="0"/>
              <a:t>SLAM + Record + </a:t>
            </a:r>
            <a:r>
              <a:rPr lang="en-US" dirty="0">
                <a:solidFill>
                  <a:srgbClr val="F16122"/>
                </a:solidFill>
              </a:rPr>
              <a:t>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CE9B8-020B-6E36-9FF4-CAF74CBF7212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EA5213-D0E9-941A-F8B3-D0E75E735AFD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</p:spTree>
    <p:extLst>
      <p:ext uri="{BB962C8B-B14F-4D97-AF65-F5344CB8AC3E}">
        <p14:creationId xmlns:p14="http://schemas.microsoft.com/office/powerpoint/2010/main" val="418574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380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Presentation</vt:lpstr>
      <vt:lpstr>AutoDRIVE-Nigel-Autoware Integration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408</cp:revision>
  <dcterms:created xsi:type="dcterms:W3CDTF">2020-04-29T07:35:04Z</dcterms:created>
  <dcterms:modified xsi:type="dcterms:W3CDTF">2023-12-06T21:40:10Z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